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3" r:id="rId4"/>
    <p:sldId id="258" r:id="rId5"/>
    <p:sldId id="259" r:id="rId6"/>
    <p:sldId id="260" r:id="rId7"/>
    <p:sldId id="261" r:id="rId8"/>
    <p:sldId id="262" r:id="rId9"/>
    <p:sldId id="264" r:id="rId10"/>
  </p:sldIdLst>
  <p:sldSz cx="9144000" cy="6858000" type="screen4x3"/>
  <p:notesSz cx="6858000" cy="9144000"/>
  <p:custDataLst>
    <p:tags r:id="rId11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encoding="windows-1252"/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69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gs" Target="tags/tag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009855-4107-43EF-B958-A23503FEE895}" type="datetimeFigureOut">
              <a:rPr lang="en-US" smtClean="0"/>
              <a:t>9/18/2016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5C62F2-9245-4CAD-B604-F2CBC77FCA8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009855-4107-43EF-B958-A23503FEE895}" type="datetimeFigureOut">
              <a:rPr lang="en-US" smtClean="0"/>
              <a:t>9/18/2016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5C62F2-9245-4CAD-B604-F2CBC77FCA8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009855-4107-43EF-B958-A23503FEE895}" type="datetimeFigureOut">
              <a:rPr lang="en-US" smtClean="0"/>
              <a:t>9/18/2016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5C62F2-9245-4CAD-B604-F2CBC77FCA8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009855-4107-43EF-B958-A23503FEE895}" type="datetimeFigureOut">
              <a:rPr lang="en-US" smtClean="0"/>
              <a:t>9/18/2016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5C62F2-9245-4CAD-B604-F2CBC77FCA8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009855-4107-43EF-B958-A23503FEE895}" type="datetimeFigureOut">
              <a:rPr lang="en-US" smtClean="0"/>
              <a:t>9/18/2016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5C62F2-9245-4CAD-B604-F2CBC77FCA8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009855-4107-43EF-B958-A23503FEE895}" type="datetimeFigureOut">
              <a:rPr lang="en-US" smtClean="0"/>
              <a:t>9/18/2016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5C62F2-9245-4CAD-B604-F2CBC77FCA8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009855-4107-43EF-B958-A23503FEE895}" type="datetimeFigureOut">
              <a:rPr lang="en-US" smtClean="0"/>
              <a:t>9/18/2016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5C62F2-9245-4CAD-B604-F2CBC77FCA8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009855-4107-43EF-B958-A23503FEE895}" type="datetimeFigureOut">
              <a:rPr lang="en-US" smtClean="0"/>
              <a:t>9/18/2016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5C62F2-9245-4CAD-B604-F2CBC77FCA8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009855-4107-43EF-B958-A23503FEE895}" type="datetimeFigureOut">
              <a:rPr lang="en-US" smtClean="0"/>
              <a:t>9/18/2016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5C62F2-9245-4CAD-B604-F2CBC77FCA8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009855-4107-43EF-B958-A23503FEE895}" type="datetimeFigureOut">
              <a:rPr lang="en-US" smtClean="0"/>
              <a:t>9/18/2016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5C62F2-9245-4CAD-B604-F2CBC77FCA8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009855-4107-43EF-B958-A23503FEE895}" type="datetimeFigureOut">
              <a:rPr lang="en-US" smtClean="0"/>
              <a:t>9/18/2016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5C62F2-9245-4CAD-B604-F2CBC77FCA8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009855-4107-43EF-B958-A23503FEE895}" type="datetimeFigureOut">
              <a:rPr lang="en-US" smtClean="0"/>
              <a:t>9/18/2016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5C62F2-9245-4CAD-B604-F2CBC77FCA8E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gi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XuanQuyet\Downloads\KeoCuaLuaXe-NhieuCaSi_3ed9c.mp3" TargetMode="External"/><Relationship Id="rId4" Type="http://schemas.openxmlformats.org/officeDocument/2006/relationships/image" Target="../media/image12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Kết quả hình ảnh cho hình nền thể thao cho máy tính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10" name="Picture 2" descr="Kết quả hình ảnh cho hình động thể thao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286116" y="4643446"/>
            <a:ext cx="2922427" cy="1928802"/>
          </a:xfrm>
          <a:prstGeom prst="rect">
            <a:avLst/>
          </a:prstGeom>
          <a:noFill/>
        </p:spPr>
      </p:pic>
      <p:sp>
        <p:nvSpPr>
          <p:cNvPr id="4" name="TextBox 3"/>
          <p:cNvSpPr txBox="1"/>
          <p:nvPr/>
        </p:nvSpPr>
        <p:spPr>
          <a:xfrm>
            <a:off x="1357290" y="1643050"/>
            <a:ext cx="721523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TRƯỜNG TIỂU HỌC ĐÔ  THỊ VIỆT HƯNG</a:t>
            </a:r>
            <a:endParaRPr lang="en-US" sz="2800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000100" y="2214554"/>
            <a:ext cx="742955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THỂ DỤC 2  </a:t>
            </a:r>
          </a:p>
          <a:p>
            <a:pPr algn="ctr"/>
            <a:r>
              <a:rPr lang="en-US" sz="36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Tuần</a:t>
            </a:r>
            <a:r>
              <a:rPr lang="en-US" sz="36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4 </a:t>
            </a:r>
            <a:r>
              <a:rPr lang="en-US" sz="36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en-US" sz="36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US" sz="36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8</a:t>
            </a:r>
            <a:endParaRPr lang="en-US" sz="3600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sz="3600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714480" y="4357694"/>
            <a:ext cx="6072230" cy="1384995"/>
          </a:xfrm>
          <a:prstGeom prst="rect">
            <a:avLst/>
          </a:prstGeom>
          <a:noFill/>
          <a:scene3d>
            <a:camera prst="perspectiveFront"/>
            <a:lightRig rig="threePt" dir="t"/>
          </a:scene3d>
        </p:spPr>
        <p:txBody>
          <a:bodyPr wrap="square" rtlCol="0">
            <a:prstTxWarp prst="textArchUp">
              <a:avLst/>
            </a:prstTxWarp>
            <a:spAutoFit/>
          </a:bodyPr>
          <a:lstStyle/>
          <a:p>
            <a:pPr algn="ctr"/>
            <a:r>
              <a:rPr lang="en-US" sz="3200" dirty="0" smtClean="0">
                <a:ln>
                  <a:solidFill>
                    <a:srgbClr val="FF0000"/>
                  </a:solidFill>
                </a:ln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ĐỘNG TÁC LƯỜN</a:t>
            </a:r>
          </a:p>
          <a:p>
            <a:pPr algn="ctr"/>
            <a:r>
              <a:rPr lang="en-US" sz="32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TRÒ CHƠI “ KÉO CƯA LỪA XẺ”</a:t>
            </a:r>
          </a:p>
          <a:p>
            <a:endParaRPr lang="en-US" sz="3200" dirty="0"/>
          </a:p>
        </p:txBody>
      </p:sp>
      <p:pic>
        <p:nvPicPr>
          <p:cNvPr id="11" name="Picture 10" descr="Kết quả hình ảnh cho hình động thể thao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285852" y="128564"/>
            <a:ext cx="1500198" cy="137161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Kết quả hình ảnh cho hình động thể thao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557577"/>
            <a:ext cx="9144000" cy="5300423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857224" y="0"/>
            <a:ext cx="8034334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00050" indent="-400050">
              <a:buAutoNum type="romanUcPeriod"/>
            </a:pPr>
            <a:r>
              <a:rPr lang="en-US" sz="3200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Khởi</a:t>
            </a:r>
            <a:r>
              <a:rPr lang="en-US" sz="32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32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400050" indent="-400050">
              <a:buFontTx/>
              <a:buChar char="-"/>
            </a:pPr>
            <a:r>
              <a:rPr lang="en-US" sz="3200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Đứng</a:t>
            </a:r>
            <a:r>
              <a:rPr lang="en-US" sz="32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tại</a:t>
            </a:r>
            <a:r>
              <a:rPr lang="en-US" sz="32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chỗ</a:t>
            </a:r>
            <a:r>
              <a:rPr lang="en-US" sz="32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vỗ</a:t>
            </a:r>
            <a:r>
              <a:rPr lang="en-US" sz="32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tay</a:t>
            </a:r>
            <a:r>
              <a:rPr lang="en-US" sz="32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2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200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hát</a:t>
            </a:r>
            <a:r>
              <a:rPr lang="en-US" sz="32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400050" indent="-400050">
              <a:buFontTx/>
              <a:buChar char="-"/>
            </a:pPr>
            <a:r>
              <a:rPr lang="en-US" sz="3200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Khởi</a:t>
            </a:r>
            <a:r>
              <a:rPr lang="en-US" sz="32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32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xoay</a:t>
            </a:r>
            <a:r>
              <a:rPr lang="en-US" sz="32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2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khớp</a:t>
            </a:r>
            <a:r>
              <a:rPr lang="en-US" sz="32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200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cổ</a:t>
            </a:r>
            <a:r>
              <a:rPr lang="en-US" sz="32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vai</a:t>
            </a:r>
            <a:r>
              <a:rPr lang="en-US" sz="32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hông</a:t>
            </a:r>
            <a:r>
              <a:rPr lang="en-US" sz="32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gối</a:t>
            </a:r>
            <a:r>
              <a:rPr lang="en-US" sz="32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cổ</a:t>
            </a:r>
            <a:r>
              <a:rPr lang="en-US" sz="32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tay</a:t>
            </a:r>
            <a:r>
              <a:rPr lang="en-US" sz="32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cổ</a:t>
            </a:r>
            <a:r>
              <a:rPr lang="en-US" sz="32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chân</a:t>
            </a:r>
            <a:r>
              <a:rPr lang="en-US" sz="32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1l(2x8n)</a:t>
            </a:r>
          </a:p>
          <a:p>
            <a:pPr marL="400050" indent="-400050">
              <a:buFontTx/>
              <a:buChar char="-"/>
            </a:pPr>
            <a:endParaRPr lang="en-US" sz="3200" dirty="0" smtClean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Kết quả hình ảnh cho hình động thể thao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282" y="1681789"/>
            <a:ext cx="8929718" cy="5176212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642910" y="0"/>
            <a:ext cx="7786742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00050" indent="-400050">
              <a:buFontTx/>
              <a:buChar char="-"/>
            </a:pPr>
            <a:r>
              <a:rPr lang="en-US" sz="32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Ôn</a:t>
            </a:r>
            <a:r>
              <a:rPr lang="en-US" sz="32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cũ</a:t>
            </a:r>
            <a:r>
              <a:rPr lang="en-US" sz="32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2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32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32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32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tác</a:t>
            </a:r>
            <a:r>
              <a:rPr lang="en-US" sz="32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vươn</a:t>
            </a:r>
            <a:r>
              <a:rPr lang="en-US" sz="32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thở</a:t>
            </a:r>
            <a:r>
              <a:rPr lang="en-US" sz="32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tay</a:t>
            </a:r>
            <a:r>
              <a:rPr lang="en-US" sz="32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chân</a:t>
            </a:r>
            <a:endParaRPr lang="en-US" sz="3200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400050" indent="-400050"/>
            <a:r>
              <a:rPr lang="en-US" sz="32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+ 02 HS </a:t>
            </a:r>
            <a:r>
              <a:rPr lang="en-US" sz="32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32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hiện</a:t>
            </a:r>
            <a:endParaRPr lang="en-US" sz="3200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400050" indent="-400050"/>
            <a:r>
              <a:rPr lang="en-US" sz="32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+ 02 HS </a:t>
            </a:r>
            <a:r>
              <a:rPr lang="en-US" sz="32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32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xét</a:t>
            </a:r>
            <a:endParaRPr lang="en-US" sz="3200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857224" y="285728"/>
            <a:ext cx="792961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32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Cơ</a:t>
            </a:r>
            <a:r>
              <a:rPr lang="en-US" sz="32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bản</a:t>
            </a:r>
            <a:endParaRPr lang="en-US" sz="3200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514350" indent="-514350"/>
            <a:r>
              <a:rPr lang="en-US" sz="32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a. </a:t>
            </a:r>
            <a:r>
              <a:rPr lang="en-US" sz="32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Ôn</a:t>
            </a:r>
            <a:r>
              <a:rPr lang="en-US" sz="32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32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tác</a:t>
            </a:r>
            <a:r>
              <a:rPr lang="en-US" sz="32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vươn</a:t>
            </a:r>
            <a:r>
              <a:rPr lang="en-US" sz="32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thở</a:t>
            </a:r>
            <a:r>
              <a:rPr lang="en-US" sz="32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tay</a:t>
            </a:r>
            <a:r>
              <a:rPr lang="en-US" sz="32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chân</a:t>
            </a:r>
            <a:r>
              <a:rPr lang="en-US" sz="32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US" sz="32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2-3l(2x8n</a:t>
            </a:r>
            <a:r>
              <a:rPr lang="en-US" sz="32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marL="514350" indent="-514350">
              <a:buAutoNum type="alphaLcPeriod"/>
            </a:pPr>
            <a:endParaRPr lang="en-US" sz="32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Picture 2" descr="Kết quả hình ảnh cho hình động thể thao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557577"/>
            <a:ext cx="9144000" cy="530042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85720" y="428604"/>
            <a:ext cx="700092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b. </a:t>
            </a:r>
            <a:r>
              <a:rPr lang="en-US" sz="32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32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32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tác</a:t>
            </a:r>
            <a:r>
              <a:rPr lang="en-US" sz="32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lườn</a:t>
            </a:r>
            <a:endParaRPr lang="en-US" sz="32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Picture 4" descr="WP_20140926_016"/>
          <p:cNvPicPr/>
          <p:nvPr/>
        </p:nvPicPr>
        <p:blipFill>
          <a:blip r:embed="rId2" cstate="print"/>
          <a:srcRect b="8889"/>
          <a:stretch>
            <a:fillRect/>
          </a:stretch>
        </p:blipFill>
        <p:spPr bwMode="auto">
          <a:xfrm>
            <a:off x="0" y="1285860"/>
            <a:ext cx="9144000" cy="55721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142976" y="357166"/>
            <a:ext cx="635798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* </a:t>
            </a:r>
            <a:r>
              <a:rPr lang="en-US" sz="32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Chú</a:t>
            </a:r>
            <a:r>
              <a:rPr lang="en-US" sz="32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ý </a:t>
            </a:r>
            <a:r>
              <a:rPr lang="en-US" sz="32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32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sai</a:t>
            </a:r>
            <a:r>
              <a:rPr lang="en-US" sz="32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thường</a:t>
            </a:r>
            <a:r>
              <a:rPr lang="en-US" sz="32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mắc</a:t>
            </a:r>
            <a:endParaRPr lang="en-US" sz="32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290" name="AutoShape 2" descr="Hiển thị image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9" name="Picture 8" descr="unnamed (1).jpg"/>
          <p:cNvPicPr>
            <a:picLocks noChangeAspect="1"/>
          </p:cNvPicPr>
          <p:nvPr/>
        </p:nvPicPr>
        <p:blipFill>
          <a:blip r:embed="rId3"/>
          <a:srcRect l="18537" r="33797" b="10589"/>
          <a:stretch>
            <a:fillRect/>
          </a:stretch>
        </p:blipFill>
        <p:spPr>
          <a:xfrm>
            <a:off x="6286512" y="1785926"/>
            <a:ext cx="2571768" cy="3619527"/>
          </a:xfrm>
          <a:prstGeom prst="rect">
            <a:avLst/>
          </a:prstGeom>
        </p:spPr>
      </p:pic>
      <p:pic>
        <p:nvPicPr>
          <p:cNvPr id="11" name="Picture 10" descr="unnamed (4).jpg"/>
          <p:cNvPicPr>
            <a:picLocks noChangeAspect="1"/>
          </p:cNvPicPr>
          <p:nvPr/>
        </p:nvPicPr>
        <p:blipFill>
          <a:blip r:embed="rId4"/>
          <a:srcRect l="19642" t="-1823" r="31118" b="8851"/>
          <a:stretch>
            <a:fillRect/>
          </a:stretch>
        </p:blipFill>
        <p:spPr>
          <a:xfrm>
            <a:off x="142876" y="1643050"/>
            <a:ext cx="2571736" cy="3643338"/>
          </a:xfrm>
          <a:prstGeom prst="rect">
            <a:avLst/>
          </a:prstGeom>
        </p:spPr>
      </p:pic>
      <p:pic>
        <p:nvPicPr>
          <p:cNvPr id="12" name="Picture 11" descr="ĐT luon lop 2.jpg"/>
          <p:cNvPicPr>
            <a:picLocks noChangeAspect="1"/>
          </p:cNvPicPr>
          <p:nvPr/>
        </p:nvPicPr>
        <p:blipFill>
          <a:blip r:embed="rId5"/>
          <a:srcRect l="21114" t="2447" r="42166" b="2120"/>
          <a:stretch>
            <a:fillRect/>
          </a:stretch>
        </p:blipFill>
        <p:spPr>
          <a:xfrm>
            <a:off x="3071802" y="1071546"/>
            <a:ext cx="2857520" cy="5572164"/>
          </a:xfrm>
          <a:prstGeom prst="rect">
            <a:avLst/>
          </a:prstGeom>
        </p:spPr>
      </p:pic>
      <p:cxnSp>
        <p:nvCxnSpPr>
          <p:cNvPr id="14" name="Straight Arrow Connector 13"/>
          <p:cNvCxnSpPr/>
          <p:nvPr/>
        </p:nvCxnSpPr>
        <p:spPr>
          <a:xfrm rot="5400000" flipH="1" flipV="1">
            <a:off x="3893339" y="1535893"/>
            <a:ext cx="1500198" cy="857256"/>
          </a:xfrm>
          <a:prstGeom prst="straightConnector1">
            <a:avLst/>
          </a:prstGeom>
          <a:ln>
            <a:solidFill>
              <a:srgbClr val="FFFF00"/>
            </a:solidFill>
            <a:prstDash val="dash"/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 rot="16200000" flipH="1">
            <a:off x="4643438" y="3214686"/>
            <a:ext cx="714380" cy="428628"/>
          </a:xfrm>
          <a:prstGeom prst="straightConnector1">
            <a:avLst/>
          </a:prstGeom>
          <a:ln>
            <a:solidFill>
              <a:srgbClr val="FFFF00"/>
            </a:solidFill>
            <a:prstDash val="sysDash"/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 rot="10800000" flipV="1">
            <a:off x="4429124" y="3857628"/>
            <a:ext cx="785818" cy="428628"/>
          </a:xfrm>
          <a:prstGeom prst="straightConnector1">
            <a:avLst/>
          </a:prstGeom>
          <a:ln>
            <a:solidFill>
              <a:srgbClr val="FFFF00"/>
            </a:solidFill>
            <a:prstDash val="dash"/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 rot="10800000" flipV="1">
            <a:off x="714348" y="2428868"/>
            <a:ext cx="714380" cy="642942"/>
          </a:xfrm>
          <a:prstGeom prst="straightConnector1">
            <a:avLst/>
          </a:prstGeom>
          <a:ln>
            <a:solidFill>
              <a:srgbClr val="FFFF00"/>
            </a:solidFill>
            <a:prstDash val="dash"/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 rot="16200000" flipV="1">
            <a:off x="857224" y="3214686"/>
            <a:ext cx="357190" cy="357190"/>
          </a:xfrm>
          <a:prstGeom prst="straightConnector1">
            <a:avLst/>
          </a:prstGeom>
          <a:ln>
            <a:solidFill>
              <a:srgbClr val="FFFF00"/>
            </a:solidFill>
            <a:prstDash val="sysDash"/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/>
          <p:nvPr/>
        </p:nvCxnSpPr>
        <p:spPr>
          <a:xfrm>
            <a:off x="7358082" y="2357430"/>
            <a:ext cx="785818" cy="1588"/>
          </a:xfrm>
          <a:prstGeom prst="straightConnector1">
            <a:avLst/>
          </a:prstGeom>
          <a:ln>
            <a:solidFill>
              <a:srgbClr val="FFFF00"/>
            </a:solidFill>
            <a:prstDash val="sysDash"/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642910" y="5643578"/>
            <a:ext cx="17859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SAI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6786578" y="5643578"/>
            <a:ext cx="17859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SAI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3143240" y="1285860"/>
            <a:ext cx="14287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ĐÚNG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357158" y="1071546"/>
            <a:ext cx="17859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NHỊP 2</a:t>
            </a:r>
            <a:endParaRPr lang="en-US" sz="24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unnamed (2).jpg"/>
          <p:cNvPicPr>
            <a:picLocks noChangeAspect="1"/>
          </p:cNvPicPr>
          <p:nvPr/>
        </p:nvPicPr>
        <p:blipFill>
          <a:blip r:embed="rId2"/>
          <a:srcRect l="19706" t="2435" r="25214" b="6963"/>
          <a:stretch>
            <a:fillRect/>
          </a:stretch>
        </p:blipFill>
        <p:spPr>
          <a:xfrm>
            <a:off x="428596" y="1285860"/>
            <a:ext cx="3646537" cy="4500594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2571736" y="548326"/>
            <a:ext cx="392909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NHỊP 3</a:t>
            </a:r>
            <a:endParaRPr lang="en-US" sz="28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Picture 6" descr="unnamed (3).jpg"/>
          <p:cNvPicPr>
            <a:picLocks noChangeAspect="1"/>
          </p:cNvPicPr>
          <p:nvPr/>
        </p:nvPicPr>
        <p:blipFill>
          <a:blip r:embed="rId3"/>
          <a:srcRect l="20152" t="9414" r="27009" b="2719"/>
          <a:stretch>
            <a:fillRect/>
          </a:stretch>
        </p:blipFill>
        <p:spPr>
          <a:xfrm>
            <a:off x="5143504" y="1246894"/>
            <a:ext cx="3633132" cy="4533064"/>
          </a:xfrm>
          <a:prstGeom prst="rect">
            <a:avLst/>
          </a:prstGeom>
        </p:spPr>
      </p:pic>
      <p:cxnSp>
        <p:nvCxnSpPr>
          <p:cNvPr id="9" name="Straight Arrow Connector 8"/>
          <p:cNvCxnSpPr/>
          <p:nvPr/>
        </p:nvCxnSpPr>
        <p:spPr>
          <a:xfrm>
            <a:off x="2571736" y="2428868"/>
            <a:ext cx="1428760" cy="71438"/>
          </a:xfrm>
          <a:prstGeom prst="straightConnector1">
            <a:avLst/>
          </a:prstGeom>
          <a:ln>
            <a:solidFill>
              <a:srgbClr val="FFFF00"/>
            </a:solidFill>
            <a:prstDash val="dash"/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 rot="10800000">
            <a:off x="571472" y="2428868"/>
            <a:ext cx="1357322" cy="1588"/>
          </a:xfrm>
          <a:prstGeom prst="straightConnector1">
            <a:avLst/>
          </a:prstGeom>
          <a:ln>
            <a:solidFill>
              <a:srgbClr val="FFFF00"/>
            </a:solidFill>
            <a:prstDash val="dash"/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 rot="10800000" flipV="1">
            <a:off x="5643570" y="2357430"/>
            <a:ext cx="1071570" cy="785818"/>
          </a:xfrm>
          <a:prstGeom prst="straightConnector1">
            <a:avLst/>
          </a:prstGeom>
          <a:ln>
            <a:solidFill>
              <a:srgbClr val="FFFF00"/>
            </a:solidFill>
            <a:prstDash val="dash"/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>
            <a:off x="7572396" y="2428868"/>
            <a:ext cx="1071570" cy="1000132"/>
          </a:xfrm>
          <a:prstGeom prst="straightConnector1">
            <a:avLst/>
          </a:prstGeom>
          <a:ln>
            <a:solidFill>
              <a:srgbClr val="FFFF00"/>
            </a:solidFill>
            <a:prstDash val="dash"/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714348" y="6072206"/>
            <a:ext cx="32861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SAI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5857884" y="6072206"/>
            <a:ext cx="264320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ĐÚNG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Kết quả hình ảnh cho hình ảnh kéo cua lua xe"/>
          <p:cNvPicPr>
            <a:picLocks noChangeAspect="1" noChangeArrowheads="1"/>
          </p:cNvPicPr>
          <p:nvPr/>
        </p:nvPicPr>
        <p:blipFill>
          <a:blip r:embed="rId3"/>
          <a:srcRect t="3798" b="4090"/>
          <a:stretch>
            <a:fillRect/>
          </a:stretch>
        </p:blipFill>
        <p:spPr bwMode="auto">
          <a:xfrm>
            <a:off x="0" y="-71462"/>
            <a:ext cx="9144000" cy="6929486"/>
          </a:xfrm>
          <a:prstGeom prst="rect">
            <a:avLst/>
          </a:prstGeom>
          <a:noFill/>
        </p:spPr>
      </p:pic>
      <p:pic>
        <p:nvPicPr>
          <p:cNvPr id="4" name="KeoCuaLuaXe-NhieuCaSi_3ed9c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/>
          <a:stretch>
            <a:fillRect/>
          </a:stretch>
        </p:blipFill>
        <p:spPr>
          <a:xfrm>
            <a:off x="8572528" y="6553200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97038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Kết quả hình ảnh cho hình động thể thao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4" name="TextBox 3"/>
          <p:cNvSpPr txBox="1"/>
          <p:nvPr/>
        </p:nvSpPr>
        <p:spPr>
          <a:xfrm>
            <a:off x="1357290" y="571480"/>
            <a:ext cx="764386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en-US" sz="32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Kết</a:t>
            </a:r>
            <a:r>
              <a:rPr lang="en-US" sz="32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thúc</a:t>
            </a:r>
            <a:endParaRPr lang="en-US" sz="3200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500166" y="1214422"/>
            <a:ext cx="500066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2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Thả</a:t>
            </a:r>
            <a:r>
              <a:rPr lang="en-US" sz="32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lỏng</a:t>
            </a:r>
            <a:r>
              <a:rPr lang="en-US" sz="32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2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rũ</a:t>
            </a:r>
            <a:r>
              <a:rPr lang="en-US" sz="32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tay</a:t>
            </a:r>
            <a:r>
              <a:rPr lang="en-US" sz="32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chân</a:t>
            </a:r>
            <a:endParaRPr lang="en-US" sz="3200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sz="3200" dirty="0">
              <a:solidFill>
                <a:srgbClr val="C0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500166" y="1785926"/>
            <a:ext cx="7358114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Tx/>
              <a:buChar char="-"/>
            </a:pPr>
            <a:r>
              <a:rPr lang="en-US" sz="32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Hệ</a:t>
            </a:r>
            <a:r>
              <a:rPr lang="en-US" sz="32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thống</a:t>
            </a:r>
            <a:r>
              <a:rPr lang="en-US" sz="32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32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endParaRPr lang="en-US" sz="3200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32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sz="32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32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sz="32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nhắc</a:t>
            </a:r>
            <a:r>
              <a:rPr lang="en-US" sz="32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32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nội</a:t>
            </a:r>
            <a:r>
              <a:rPr lang="en-US" sz="32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dung </a:t>
            </a:r>
            <a:r>
              <a:rPr lang="en-US" sz="32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32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sz="32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hôm</a:t>
            </a:r>
            <a:r>
              <a:rPr lang="en-US" sz="32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nay</a:t>
            </a:r>
            <a:r>
              <a:rPr lang="en-US" sz="32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r>
              <a:rPr lang="en-US" sz="32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+ 01 HS </a:t>
            </a:r>
            <a:r>
              <a:rPr lang="en-US" sz="32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32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32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32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tác</a:t>
            </a:r>
            <a:r>
              <a:rPr lang="en-US" sz="32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lườn</a:t>
            </a:r>
            <a:endParaRPr lang="en-US" sz="3200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sz="3200" dirty="0">
              <a:solidFill>
                <a:srgbClr val="C0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500166" y="3786190"/>
            <a:ext cx="657229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2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32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xét</a:t>
            </a:r>
            <a:r>
              <a:rPr lang="en-US" sz="32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giờ</a:t>
            </a:r>
            <a:r>
              <a:rPr lang="en-US" sz="32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32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en-US" sz="32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Xuống</a:t>
            </a:r>
            <a:r>
              <a:rPr lang="en-US" sz="32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lớp</a:t>
            </a:r>
            <a:endParaRPr lang="en-US" sz="3200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sz="3200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9" presetClass="emph" presetSubtype="0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 rctx="PPT">
                                        <p:cTn id="23" dur="indefinite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24" dur="indefinite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PRESENTER" val="ad1108ad5abd4a525fe634e1a67e8dca4bf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82</TotalTime>
  <Words>169</Words>
  <Application>Microsoft Office PowerPoint</Application>
  <PresentationFormat>On-screen Show (4:3)</PresentationFormat>
  <Paragraphs>28</Paragraphs>
  <Slides>9</Slides>
  <Notes>0</Notes>
  <HiddenSlides>0</HiddenSlides>
  <MMClips>1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XuanQuyet</dc:creator>
  <cp:lastModifiedBy>XuanQuyet</cp:lastModifiedBy>
  <cp:revision>12</cp:revision>
  <dcterms:created xsi:type="dcterms:W3CDTF">2016-09-18T09:38:49Z</dcterms:created>
  <dcterms:modified xsi:type="dcterms:W3CDTF">2016-09-18T11:01:07Z</dcterms:modified>
</cp:coreProperties>
</file>